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39" d="100"/>
          <a:sy n="39" d="100"/>
        </p:scale>
        <p:origin x="2324" y="52"/>
      </p:cViewPr>
      <p:guideLst/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005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581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636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96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350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509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7696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5876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011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5425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527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116F25-3CE9-4D83-8101-0903E817B732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3B6FC1-371D-400E-91FA-E6984676BD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390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8E3C66D7-0BEB-3B59-92C6-FA59FF529123}"/>
              </a:ext>
            </a:extLst>
          </p:cNvPr>
          <p:cNvSpPr txBox="1"/>
          <p:nvPr/>
        </p:nvSpPr>
        <p:spPr>
          <a:xfrm>
            <a:off x="285750" y="9097822"/>
            <a:ext cx="3859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Aptos ExtraBold" panose="020B0004020202020204" pitchFamily="34" charset="0"/>
              </a:rPr>
              <a:t>Anmeldung bitte bis zum 01. Februar </a:t>
            </a:r>
            <a:br>
              <a:rPr lang="de-DE" sz="1200" dirty="0">
                <a:latin typeface="Aptos ExtraBold" panose="020B0004020202020204" pitchFamily="34" charset="0"/>
              </a:rPr>
            </a:br>
            <a:r>
              <a:rPr lang="de-DE" sz="1200" dirty="0">
                <a:latin typeface="Aptos ExtraBold" panose="020B0004020202020204" pitchFamily="34" charset="0"/>
              </a:rPr>
              <a:t>entweder per Mail: cochem-zell@bistum-trier.de</a:t>
            </a:r>
            <a:br>
              <a:rPr lang="de-DE" sz="1200" dirty="0">
                <a:latin typeface="Aptos ExtraBold" panose="020B0004020202020204" pitchFamily="34" charset="0"/>
              </a:rPr>
            </a:br>
            <a:r>
              <a:rPr lang="de-DE" sz="1200" dirty="0">
                <a:latin typeface="Aptos ExtraBold" panose="020B0004020202020204" pitchFamily="34" charset="0"/>
              </a:rPr>
              <a:t>oder telefonisch: 06542 / 9617550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A6B053C-8CEA-CEF2-5E10-831B00005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816" y="1601484"/>
            <a:ext cx="5206367" cy="3893513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9340F22-5031-264D-BD32-9D28FACBA000}"/>
              </a:ext>
            </a:extLst>
          </p:cNvPr>
          <p:cNvSpPr txBox="1"/>
          <p:nvPr/>
        </p:nvSpPr>
        <p:spPr>
          <a:xfrm>
            <a:off x="1343025" y="5489753"/>
            <a:ext cx="478537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>
                <a:latin typeface="Aptos ExtraBold" panose="020B0004020202020204" pitchFamily="34" charset="0"/>
              </a:defRPr>
            </a:lvl1pPr>
          </a:lstStyle>
          <a:p>
            <a:pPr algn="r"/>
            <a:r>
              <a:rPr lang="de-DE" sz="1000" dirty="0"/>
              <a:t>Martin </a:t>
            </a:r>
            <a:r>
              <a:rPr lang="de-DE" sz="1000" dirty="0" err="1"/>
              <a:t>Richerzhagen</a:t>
            </a:r>
            <a:r>
              <a:rPr lang="de-DE" sz="1000" dirty="0"/>
              <a:t>, Kunstkurs IGS Zell, Junger Chor Marienburg 2024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4AAB284-022E-E488-2D45-D3494841A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742" y="9097823"/>
            <a:ext cx="2518012" cy="751106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F174DACB-6CE3-6C50-92BD-B7FAE52A8988}"/>
              </a:ext>
            </a:extLst>
          </p:cNvPr>
          <p:cNvSpPr txBox="1"/>
          <p:nvPr/>
        </p:nvSpPr>
        <p:spPr>
          <a:xfrm>
            <a:off x="142875" y="698570"/>
            <a:ext cx="657225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latin typeface="Aptos ExtraBold" panose="020B0004020202020204" pitchFamily="34" charset="0"/>
              </a:rPr>
              <a:t>Synodalversammlung 2027</a:t>
            </a:r>
            <a:br>
              <a:rPr lang="de-DE" sz="2800" dirty="0">
                <a:latin typeface="Aptos ExtraBold" panose="020B0004020202020204" pitchFamily="34" charset="0"/>
              </a:rPr>
            </a:br>
            <a:r>
              <a:rPr lang="de-DE" dirty="0">
                <a:latin typeface="Aptos ExtraBold" panose="020B0004020202020204" pitchFamily="34" charset="0"/>
              </a:rPr>
              <a:t>Pastoraler Raum Cochem-Zell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BFD1CDA-3ECE-36BD-4FA7-091CB9ADDFE0}"/>
              </a:ext>
            </a:extLst>
          </p:cNvPr>
          <p:cNvSpPr txBox="1"/>
          <p:nvPr/>
        </p:nvSpPr>
        <p:spPr>
          <a:xfrm>
            <a:off x="369000" y="5972693"/>
            <a:ext cx="62556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dirty="0">
                <a:latin typeface="Aptos ExtraBold" panose="020B0004020202020204" pitchFamily="34" charset="0"/>
              </a:rPr>
              <a:t>Auf dem Weg – Gemeinsam – Mit offenem Blick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12A932B5-C56A-80FB-18B2-449E59DC4611}"/>
              </a:ext>
            </a:extLst>
          </p:cNvPr>
          <p:cNvPicPr>
            <a:picLocks/>
          </p:cNvPicPr>
          <p:nvPr/>
        </p:nvPicPr>
        <p:blipFill>
          <a:blip r:embed="rId2"/>
          <a:srcRect t="87344" b="10632"/>
          <a:stretch>
            <a:fillRect/>
          </a:stretch>
        </p:blipFill>
        <p:spPr>
          <a:xfrm>
            <a:off x="369000" y="5865093"/>
            <a:ext cx="6120000" cy="360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08604AA7-FC77-AE64-3F82-AA1580099A0D}"/>
              </a:ext>
            </a:extLst>
          </p:cNvPr>
          <p:cNvSpPr txBox="1"/>
          <p:nvPr/>
        </p:nvSpPr>
        <p:spPr>
          <a:xfrm>
            <a:off x="0" y="6555012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latin typeface="Aptos ExtraBold" panose="020B0004020202020204" pitchFamily="34" charset="0"/>
              </a:rPr>
              <a:t>Ein motivierender Abend für alle Interessierte und Engagierte aus unseren Pfarreien und Orten von Kirche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24927548-FE4E-D863-6F7C-CC5220E2BB68}"/>
              </a:ext>
            </a:extLst>
          </p:cNvPr>
          <p:cNvSpPr txBox="1"/>
          <p:nvPr/>
        </p:nvSpPr>
        <p:spPr>
          <a:xfrm>
            <a:off x="-252423" y="8105757"/>
            <a:ext cx="29861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200">
                <a:latin typeface="Aptos ExtraBold" panose="020B0004020202020204" pitchFamily="34" charset="0"/>
              </a:defRPr>
            </a:lvl1pPr>
          </a:lstStyle>
          <a:p>
            <a:pPr algn="r"/>
            <a:r>
              <a:rPr lang="de-DE" dirty="0"/>
              <a:t>Von – Bis ? 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12330E10-95F4-0AFC-1610-D1CB9D485EC8}"/>
              </a:ext>
            </a:extLst>
          </p:cNvPr>
          <p:cNvSpPr txBox="1"/>
          <p:nvPr/>
        </p:nvSpPr>
        <p:spPr>
          <a:xfrm>
            <a:off x="-252423" y="7769421"/>
            <a:ext cx="29861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200">
                <a:latin typeface="Aptos ExtraBold" panose="020B0004020202020204" pitchFamily="34" charset="0"/>
              </a:defRPr>
            </a:lvl1pPr>
          </a:lstStyle>
          <a:p>
            <a:pPr algn="r"/>
            <a:r>
              <a:rPr lang="de-DE" dirty="0"/>
              <a:t>Wann ? 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5E256976-D259-71AF-37E5-78DE6E95731D}"/>
              </a:ext>
            </a:extLst>
          </p:cNvPr>
          <p:cNvPicPr>
            <a:picLocks/>
          </p:cNvPicPr>
          <p:nvPr/>
        </p:nvPicPr>
        <p:blipFill>
          <a:blip r:embed="rId2"/>
          <a:srcRect t="87344" b="10632"/>
          <a:stretch>
            <a:fillRect/>
          </a:stretch>
        </p:blipFill>
        <p:spPr>
          <a:xfrm>
            <a:off x="369000" y="6461296"/>
            <a:ext cx="6120000" cy="36000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697AC5E6-F1AB-EE49-6B48-5C3315DA1853}"/>
              </a:ext>
            </a:extLst>
          </p:cNvPr>
          <p:cNvSpPr txBox="1"/>
          <p:nvPr/>
        </p:nvSpPr>
        <p:spPr>
          <a:xfrm>
            <a:off x="-252423" y="8479262"/>
            <a:ext cx="29861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200">
                <a:latin typeface="Aptos ExtraBold" panose="020B0004020202020204" pitchFamily="34" charset="0"/>
              </a:defRPr>
            </a:lvl1pPr>
          </a:lstStyle>
          <a:p>
            <a:pPr algn="r"/>
            <a:r>
              <a:rPr lang="de-DE" dirty="0"/>
              <a:t>Wo genau ? 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C36F4205-4D40-36A0-5F58-D9E93975CF87}"/>
              </a:ext>
            </a:extLst>
          </p:cNvPr>
          <p:cNvSpPr txBox="1"/>
          <p:nvPr/>
        </p:nvSpPr>
        <p:spPr>
          <a:xfrm>
            <a:off x="3186110" y="8105757"/>
            <a:ext cx="29861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200">
                <a:latin typeface="Aptos ExtraBold" panose="020B0004020202020204" pitchFamily="34" charset="0"/>
              </a:defRPr>
            </a:lvl1pPr>
          </a:lstStyle>
          <a:p>
            <a:r>
              <a:rPr lang="de-DE" sz="2000" dirty="0"/>
              <a:t>17 Uhr bis ca. 21 Uhr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82DB522B-8337-E09F-930A-6D22752592C0}"/>
              </a:ext>
            </a:extLst>
          </p:cNvPr>
          <p:cNvSpPr txBox="1"/>
          <p:nvPr/>
        </p:nvSpPr>
        <p:spPr>
          <a:xfrm>
            <a:off x="3186110" y="7769422"/>
            <a:ext cx="29861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200">
                <a:latin typeface="Aptos ExtraBold" panose="020B0004020202020204" pitchFamily="34" charset="0"/>
              </a:defRPr>
            </a:lvl1pPr>
          </a:lstStyle>
          <a:p>
            <a:r>
              <a:rPr lang="de-DE" sz="2000" dirty="0"/>
              <a:t>19. Februar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BB2BB1EA-61D6-FCA9-4E81-67C075378427}"/>
              </a:ext>
            </a:extLst>
          </p:cNvPr>
          <p:cNvSpPr txBox="1"/>
          <p:nvPr/>
        </p:nvSpPr>
        <p:spPr>
          <a:xfrm>
            <a:off x="3186110" y="8498315"/>
            <a:ext cx="3714742" cy="5673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200">
                <a:latin typeface="Aptos ExtraBold" panose="020B0004020202020204" pitchFamily="34" charset="0"/>
              </a:defRPr>
            </a:lvl1pPr>
          </a:lstStyle>
          <a:p>
            <a:pPr>
              <a:lnSpc>
                <a:spcPts val="1800"/>
              </a:lnSpc>
            </a:pPr>
            <a:r>
              <a:rPr lang="de-DE" sz="2000" dirty="0"/>
              <a:t>Schiff „Wappen von Cochem“</a:t>
            </a:r>
            <a:br>
              <a:rPr lang="de-DE" sz="2000" dirty="0"/>
            </a:br>
            <a:r>
              <a:rPr lang="de-DE" sz="1600" dirty="0"/>
              <a:t>(am Schiffsanleger </a:t>
            </a:r>
            <a:r>
              <a:rPr lang="de-DE" sz="1600" dirty="0" err="1"/>
              <a:t>Briedern</a:t>
            </a:r>
            <a:r>
              <a:rPr lang="de-DE" sz="1600" dirty="0"/>
              <a:t>)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0BE8FBF5-1460-CBD9-7501-4422FCA0448D}"/>
              </a:ext>
            </a:extLst>
          </p:cNvPr>
          <p:cNvPicPr>
            <a:picLocks/>
          </p:cNvPicPr>
          <p:nvPr/>
        </p:nvPicPr>
        <p:blipFill>
          <a:blip r:embed="rId2"/>
          <a:srcRect t="87344" b="10632"/>
          <a:stretch>
            <a:fillRect/>
          </a:stretch>
        </p:blipFill>
        <p:spPr>
          <a:xfrm>
            <a:off x="2852840" y="7959899"/>
            <a:ext cx="252000" cy="36000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8BC2B5E4-7B59-B62A-55B5-B590F25B84DD}"/>
              </a:ext>
            </a:extLst>
          </p:cNvPr>
          <p:cNvPicPr>
            <a:picLocks/>
          </p:cNvPicPr>
          <p:nvPr/>
        </p:nvPicPr>
        <p:blipFill>
          <a:blip r:embed="rId2"/>
          <a:srcRect t="87344" b="10632"/>
          <a:stretch>
            <a:fillRect/>
          </a:stretch>
        </p:blipFill>
        <p:spPr>
          <a:xfrm>
            <a:off x="2852840" y="8295547"/>
            <a:ext cx="252000" cy="3600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5FA5143A-9A25-316A-6C12-FBF44AE8213B}"/>
              </a:ext>
            </a:extLst>
          </p:cNvPr>
          <p:cNvPicPr>
            <a:picLocks/>
          </p:cNvPicPr>
          <p:nvPr/>
        </p:nvPicPr>
        <p:blipFill>
          <a:blip r:embed="rId2"/>
          <a:srcRect t="87344" b="10632"/>
          <a:stretch>
            <a:fillRect/>
          </a:stretch>
        </p:blipFill>
        <p:spPr>
          <a:xfrm>
            <a:off x="2852840" y="8657265"/>
            <a:ext cx="252000" cy="36000"/>
          </a:xfrm>
          <a:prstGeom prst="rect">
            <a:avLst/>
          </a:prstGeom>
        </p:spPr>
      </p:pic>
      <p:sp>
        <p:nvSpPr>
          <p:cNvPr id="41" name="Textfeld 40">
            <a:extLst>
              <a:ext uri="{FF2B5EF4-FFF2-40B4-BE49-F238E27FC236}">
                <a16:creationId xmlns:a16="http://schemas.microsoft.com/office/drawing/2014/main" id="{567E2A28-877E-2C70-2096-7247A1C4EB71}"/>
              </a:ext>
            </a:extLst>
          </p:cNvPr>
          <p:cNvSpPr txBox="1"/>
          <p:nvPr/>
        </p:nvSpPr>
        <p:spPr>
          <a:xfrm>
            <a:off x="0" y="7188753"/>
            <a:ext cx="685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latin typeface="Aptos ExtraBold" panose="020B0004020202020204" pitchFamily="34" charset="0"/>
              </a:rPr>
              <a:t>Mit einem Gastvortrag von Kirchen-Visionär</a:t>
            </a:r>
            <a:br>
              <a:rPr lang="de-DE" dirty="0">
                <a:latin typeface="Aptos ExtraBold" panose="020B0004020202020204" pitchFamily="34" charset="0"/>
              </a:rPr>
            </a:br>
            <a:r>
              <a:rPr lang="de-DE" dirty="0">
                <a:latin typeface="Aptos ExtraBold" panose="020B0004020202020204" pitchFamily="34" charset="0"/>
              </a:rPr>
              <a:t>Dr. Christian Hennecke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467A27D-E454-82E3-5673-D297CE828B18}"/>
              </a:ext>
            </a:extLst>
          </p:cNvPr>
          <p:cNvSpPr txBox="1"/>
          <p:nvPr/>
        </p:nvSpPr>
        <p:spPr>
          <a:xfrm>
            <a:off x="23513" y="57071"/>
            <a:ext cx="65722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latin typeface="Aptos ExtraBold" panose="020B0004020202020204" pitchFamily="34" charset="0"/>
              </a:rPr>
              <a:t>HERZLICHE EINLADUNG</a:t>
            </a:r>
            <a:endParaRPr lang="de-DE" dirty="0">
              <a:latin typeface="Aptos ExtraBold" panose="020B00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B7CA628-001C-9A5A-8BE5-65B18BE5AAF4}"/>
              </a:ext>
            </a:extLst>
          </p:cNvPr>
          <p:cNvPicPr>
            <a:picLocks/>
          </p:cNvPicPr>
          <p:nvPr/>
        </p:nvPicPr>
        <p:blipFill>
          <a:blip r:embed="rId2"/>
          <a:srcRect t="87344" b="10632"/>
          <a:stretch>
            <a:fillRect/>
          </a:stretch>
        </p:blipFill>
        <p:spPr>
          <a:xfrm>
            <a:off x="369000" y="598579"/>
            <a:ext cx="6120000" cy="36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7707EFF-677B-C5D2-28F5-9BF0615E7336}"/>
              </a:ext>
            </a:extLst>
          </p:cNvPr>
          <p:cNvPicPr>
            <a:picLocks/>
          </p:cNvPicPr>
          <p:nvPr/>
        </p:nvPicPr>
        <p:blipFill>
          <a:blip r:embed="rId2"/>
          <a:srcRect t="87344" b="10632"/>
          <a:stretch>
            <a:fillRect/>
          </a:stretch>
        </p:blipFill>
        <p:spPr>
          <a:xfrm>
            <a:off x="369000" y="9043086"/>
            <a:ext cx="6120000" cy="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93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00DB8B14C5E14585207475EC86F185" ma:contentTypeVersion="12" ma:contentTypeDescription="Ein neues Dokument erstellen." ma:contentTypeScope="" ma:versionID="d02ac2deec7417de260cd855552ed664">
  <xsd:schema xmlns:xsd="http://www.w3.org/2001/XMLSchema" xmlns:xs="http://www.w3.org/2001/XMLSchema" xmlns:p="http://schemas.microsoft.com/office/2006/metadata/properties" xmlns:ns2="4d0322ba-d6b8-41d4-9fc5-76e30dca2587" xmlns:ns3="c7c14db4-f465-4190-991c-36446f3fdcad" targetNamespace="http://schemas.microsoft.com/office/2006/metadata/properties" ma:root="true" ma:fieldsID="990ee089db6e09ca775c4efac591e675" ns2:_="" ns3:_="">
    <xsd:import namespace="4d0322ba-d6b8-41d4-9fc5-76e30dca2587"/>
    <xsd:import namespace="c7c14db4-f465-4190-991c-36446f3fdc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322ba-d6b8-41d4-9fc5-76e30dca25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180eafc7-a467-46dc-8704-57fdd0930c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c14db4-f465-4190-991c-36446f3fdca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1970e97-949b-494d-9183-9a63a862f6b9}" ma:internalName="TaxCatchAll" ma:showField="CatchAllData" ma:web="c7c14db4-f465-4190-991c-36446f3fdc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0322ba-d6b8-41d4-9fc5-76e30dca2587">
      <Terms xmlns="http://schemas.microsoft.com/office/infopath/2007/PartnerControls"/>
    </lcf76f155ced4ddcb4097134ff3c332f>
    <TaxCatchAll xmlns="c7c14db4-f465-4190-991c-36446f3fdcad" xsi:nil="true"/>
  </documentManagement>
</p:properties>
</file>

<file path=customXml/itemProps1.xml><?xml version="1.0" encoding="utf-8"?>
<ds:datastoreItem xmlns:ds="http://schemas.openxmlformats.org/officeDocument/2006/customXml" ds:itemID="{77EF4DF5-736F-44F0-8729-DCF407E1A2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0322ba-d6b8-41d4-9fc5-76e30dca2587"/>
    <ds:schemaRef ds:uri="c7c14db4-f465-4190-991c-36446f3fdc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96697C-538F-41A3-95C8-DF7B6C7170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5C6D18-ED70-4457-9DA5-68790BAB62FA}">
  <ds:schemaRefs>
    <ds:schemaRef ds:uri="http://purl.org/dc/terms/"/>
    <ds:schemaRef ds:uri="http://schemas.openxmlformats.org/package/2006/metadata/core-properties"/>
    <ds:schemaRef ds:uri="http://purl.org/dc/dcmitype/"/>
    <ds:schemaRef ds:uri="4d0322ba-d6b8-41d4-9fc5-76e30dca2587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c7c14db4-f465-4190-991c-36446f3fdcad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5a7bbbc-b15c-4d2a-98db-1e462bdb66fa}" enabled="0" method="" siteId="{f5a7bbbc-b15c-4d2a-98db-1e462bdb66f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108</Words>
  <Application>Microsoft Office PowerPoint</Application>
  <PresentationFormat>A4-Papier (210 x 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Aptos ExtraBold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Kontermann</dc:creator>
  <cp:lastModifiedBy>Kerstin Klinge</cp:lastModifiedBy>
  <cp:revision>3</cp:revision>
  <dcterms:created xsi:type="dcterms:W3CDTF">2026-07-24T14:14:21Z</dcterms:created>
  <dcterms:modified xsi:type="dcterms:W3CDTF">2026-08-26T12:08:56Z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0x0101003300DB8B14C5E14585207475EC86F185</vt:lpwstr>
  </property>
  <property fmtid="{D5CDD505-2E9C-101B-9397-08002B2CF9AE}" pid="3" name="MediaServiceImageTags">
    <vt:lpwstr/>
  </property>
</Properties>
</file>